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5166-EFCC-1B59-25F4-96E5902F6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08613-4298-8CDB-7D31-64965DC6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3761-8FE7-968F-3028-75E1EF1D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56936-2E07-8BB5-15A1-267AB601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37AC-27AC-179C-AEAD-F5E86665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EAF3-9AD5-5CA7-9C5E-79DCCD2E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F86AB-E24C-5C48-A3F8-020FC9CFA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CC4A-A635-9004-E6F8-515188D2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ADE7C-24EA-9115-E243-A9D6AF53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CEAF9-16F5-6CD8-3976-2164E543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011BA-345B-D3E0-8B64-5BC4BA617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F9733-9740-C524-EF59-85C179DD8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23A40-237A-F0E3-51F0-A7C3675F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A170-45BD-D579-477E-7669708B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5B70-3992-DB3A-737F-B6B91B9D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E427-E53F-7CFF-1B85-762A02D2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ED11-B45E-E89D-3D55-73FD3FA5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5E1B-451A-65D8-BFE0-17163D3D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0F2F-091C-6FD9-3CC7-0B551228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D8A09-93F8-92F9-4346-31295D5B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0E07-C892-3E1A-6ABA-30BBE968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3E0C9-EDC1-489E-1CC3-B24072F3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B042-F04B-08C6-2397-1DC3DE7C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E855D-31DA-88B5-5E59-4D9DD492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10ED-6324-D851-A2A2-E874B0C7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C8F0-BD85-245C-05F5-D8843967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2F7C-3C03-3AF2-54F7-F251F2F34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DAD4D-1253-B1BB-D074-FBAF07B9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20B5D-F69B-D271-9A85-4C3278DF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96D1-E3D5-5B9D-7F28-AABC1DD5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973A7-3EC0-6F46-7431-62409FDA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9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0253-DC6F-5200-571C-771CE4C2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962E8-DC3F-56C8-C90A-5073216D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41DF4-C2A7-D97F-2BB1-250CB6D18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B6E7B-D9A7-ADED-3092-FD8EB42BC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1DD2B-C9B7-5178-B3F9-D6A707D00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5ABED-441B-0CF8-2E9A-B9B62EBD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31963-EDA7-452E-59A1-56F58B26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98546-2F1C-DAE9-1865-D313C740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2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2E0F-4BE6-9A05-FAA1-B49F9485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F6485-C47B-EA7B-DE25-702AB22A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51C5-C63F-0BBA-D865-8CD7329F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7567E-D86B-95CE-E13F-03818FAD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16A8D-D266-3619-9CDC-952D7CE4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81894-EBD5-C892-F39C-6BE63259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7764C-0C81-902F-80C9-10115C5E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5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FD71-EDCB-377A-C88F-D3671355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30A2-C27D-ADD3-B524-97283C988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8829A-68D8-9E4F-02E4-ED6E5AA94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A9FE-CAE6-B712-DF60-C53CD1DA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429AE-8A78-CF7B-0A02-4A47D03A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D75C3-A657-8D6E-E90E-90428156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7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5E4F-AC9F-E8AB-01EE-5FC178B2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FFE2E0-BCCE-D0D5-EEAF-11538DAD1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E23E3-C682-1744-019F-FE1C10EB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25823-1A80-3276-9939-A87EB366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C4AF1-9ECA-1E78-17E1-55CFC2DB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016E-1219-5604-6F4E-B8E8FA49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2AE8E-8131-37DE-EB48-D886211A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2948E-2871-C106-F877-BEB76FBA9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F201F-EFEE-B512-0B48-00220B58B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AC860-BBAB-3C41-8D18-14ED1E65F055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DA46-F9AA-4A02-9D48-06931E904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9121-0780-9D19-9AC6-69DDA95B8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FD5F6-CCCD-0244-B267-28AC5CDF1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CCCE-9BA9-7963-9947-8FB7E2E23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8C727-426B-E22C-8433-B7DF5AB9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DC11C-D811-830D-7AAC-00D4743E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07" y="0"/>
            <a:ext cx="966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25B-1003-2D60-E4E1-F8DD7DC8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375B-A728-9669-B685-01866B79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age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2FFE440-6D39-2854-D7C2-18D21A41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1763-D3F1-5B31-F978-1C40D3C6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F09C-8C3E-4B45-A061-6FF93007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ase diagram&#10;&#10;Description automatically generated">
            <a:extLst>
              <a:ext uri="{FF2B5EF4-FFF2-40B4-BE49-F238E27FC236}">
                <a16:creationId xmlns:a16="http://schemas.microsoft.com/office/drawing/2014/main" id="{649F5672-573E-91C0-5BDF-CB99B98A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B3FA-D9C9-F50C-0CE9-C6663CEB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36B3-86CE-D6ED-0CFE-DBCA54E4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A1B5B6C-2405-9BAE-A0CA-B6728906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E4A-3381-5930-EF22-BF009537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5552-1A0D-9949-FABA-21D8060B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D4026-FBE8-882C-88B7-534658C48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97187-85D7-3F1A-9921-6F74B600508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Greenhouse Use-case model</a:t>
            </a:r>
          </a:p>
        </p:txBody>
      </p:sp>
      <p:pic>
        <p:nvPicPr>
          <p:cNvPr id="6" name="Picture 5" descr="A diagram of a farm&#10;&#10;Description automatically generated">
            <a:extLst>
              <a:ext uri="{FF2B5EF4-FFF2-40B4-BE49-F238E27FC236}">
                <a16:creationId xmlns:a16="http://schemas.microsoft.com/office/drawing/2014/main" id="{1ACF90E7-D47E-2F16-70B5-718587A4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E29D-3656-A186-8EF7-9FB9FD65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B66D-676C-39CA-E74F-94E369DD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BA7B3F-2F9A-E46D-B997-77BFFA39A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7DEBDF-E5AD-8AA5-384A-8FEDC4DB1CC0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ATM</a:t>
            </a:r>
          </a:p>
        </p:txBody>
      </p:sp>
      <p:pic>
        <p:nvPicPr>
          <p:cNvPr id="6" name="Content Placeholder 3" descr="A diagram of a customer&#10;&#10;Description automatically generated">
            <a:extLst>
              <a:ext uri="{FF2B5EF4-FFF2-40B4-BE49-F238E27FC236}">
                <a16:creationId xmlns:a16="http://schemas.microsoft.com/office/drawing/2014/main" id="{8A72036D-A7EE-7314-DC1C-72B4660C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DA21-85FB-2374-9252-30B21FE2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517B-97C3-FCEB-5559-91A7857A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A8363-8579-2E38-1461-0320B4A6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414337"/>
            <a:ext cx="983416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129A-EC56-D69F-B70E-27E28231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6DFC-486D-B308-C84C-34200398D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5A37D200-FBCD-6114-0BA5-52B52094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3" y="42977"/>
            <a:ext cx="9973994" cy="6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4428-A0B6-4A08-A707-B4910000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DFD-E0E0-4122-A4F8-BB3BB471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B2096-0520-E7E5-E908-49800CAB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8" y="431348"/>
            <a:ext cx="9564383" cy="6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D5C8-B5BE-714E-480F-CE131702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BD48-2C75-D753-7428-2AB29594E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8CC8B-A5DB-4B21-4E1D-6C3DAD0C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55" b="4525"/>
          <a:stretch/>
        </p:blipFill>
        <p:spPr>
          <a:xfrm>
            <a:off x="20" y="41561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16B5-2B62-B153-739D-F0CA1D8C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EE7C-1E78-E790-FAB0-F48E0714A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8997E561-82EB-942B-E8F1-C804C6E6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4" y="643466"/>
            <a:ext cx="76055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A4A3D2E3-86AA-1266-611C-F85C3927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35" b="146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24E2-0190-B3B9-2853-A0971032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A2FE-B71A-E2C1-CB9C-F66D1395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CBF6371E-BD52-89D8-A409-C12ADA78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214AC-F08B-01EF-AC91-53C668BF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85" y="1561513"/>
            <a:ext cx="2964133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750F-91D9-C3F1-96A2-723B13FD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A245-1F2F-3ECE-2DA8-9C4B587D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B07B8-6E64-2803-93B8-130E8C72E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498067"/>
            <a:ext cx="7772400" cy="5861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9096C-A5C3-4674-648D-DC7E9B49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37" y="2335237"/>
            <a:ext cx="2131663" cy="363193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0CBCF5-E44D-BAFE-D57C-EDAAE023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446" y="3729554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D2735-C513-EFBA-7967-97B7BB89930B}"/>
              </a:ext>
            </a:extLst>
          </p:cNvPr>
          <p:cNvSpPr txBox="1"/>
          <p:nvPr/>
        </p:nvSpPr>
        <p:spPr>
          <a:xfrm>
            <a:off x="7607299" y="4362832"/>
            <a:ext cx="147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Customer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41CA4A-4C48-8B06-B61F-8B8C37D480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360507" y="2920979"/>
            <a:ext cx="2143111" cy="1157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0295D-E52B-3494-18B0-D2FA471590F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360507" y="3729554"/>
            <a:ext cx="2172541" cy="349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83304-1ABC-587B-3AF9-63A670F5E98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60507" y="4078585"/>
            <a:ext cx="2172541" cy="478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5CEB26-31DB-20B4-7F18-B01C57925CA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60507" y="4078585"/>
            <a:ext cx="2143111" cy="138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A9D42355-282F-64CE-BE8F-0F60A53E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50" y="5048322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D7DF2B-76AE-8315-19B9-9B6C7158D136}"/>
              </a:ext>
            </a:extLst>
          </p:cNvPr>
          <p:cNvSpPr txBox="1"/>
          <p:nvPr/>
        </p:nvSpPr>
        <p:spPr>
          <a:xfrm>
            <a:off x="7689551" y="5807483"/>
            <a:ext cx="167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Bank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1465F-3D69-005B-CA3A-136452CE86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82511" y="4595318"/>
            <a:ext cx="2050537" cy="8020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EFF8F-BA56-79F5-03A1-64191331DF8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82511" y="2945259"/>
            <a:ext cx="2021107" cy="245209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BB157723-EEA1-A3D4-7F8E-9BD78202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14" y="2105880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5B856-AE81-4C8F-1EE5-9F687A852F6B}"/>
              </a:ext>
            </a:extLst>
          </p:cNvPr>
          <p:cNvSpPr txBox="1"/>
          <p:nvPr/>
        </p:nvSpPr>
        <p:spPr>
          <a:xfrm>
            <a:off x="7342986" y="2983567"/>
            <a:ext cx="236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Technician</a:t>
            </a:r>
          </a:p>
          <a:p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FE588B-F87E-5398-C54A-951BD2F9B9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526975" y="2454911"/>
            <a:ext cx="2006073" cy="296551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42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</Words>
  <Application>Microsoft Macintosh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</cp:revision>
  <dcterms:created xsi:type="dcterms:W3CDTF">2024-11-01T17:46:02Z</dcterms:created>
  <dcterms:modified xsi:type="dcterms:W3CDTF">2024-11-01T17:49:35Z</dcterms:modified>
</cp:coreProperties>
</file>